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6" r:id="rId3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ableStyles" Target="tableStyles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tags" Target="../tags/tag1.xml"/><Relationship Id="rId5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张三峰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沪深300指数基金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李四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科技创新基金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王五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医疗健康基金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王三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医疗健康基金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沪深300指数基金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张三峰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王五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王三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-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1.5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300.3万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WPS 演示</Application>
  <PresentationFormat>宽屏</PresentationFormat>
  <Paragraphs>77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39</cp:revision>
  <dcterms:created xsi:type="dcterms:W3CDTF">2026-02-11T03:06:36Z</dcterms:created>
  <dcterms:modified xsi:type="dcterms:W3CDTF">2026-02-11T03:06:36Z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